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3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9F0D65-CF11-4DEB-ABD7-B58E2C15A88A}" type="datetimeFigureOut">
              <a:rPr lang="en-US" smtClean="0"/>
              <a:pPr/>
              <a:t>11/3/2012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/>
            <a:fld id="{BBEF9189-7987-4B12-870D-1B90C338BE09}" type="slidenum">
              <a:rPr lang="en-US" smtClean="0"/>
              <a:pPr algn="l"/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9F0D65-CF11-4DEB-ABD7-B58E2C15A88A}" type="datetimeFigureOut">
              <a:rPr lang="en-US" smtClean="0"/>
              <a:pPr/>
              <a:t>11/3/2012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/>
            <a:fld id="{BBEF9189-7987-4B12-870D-1B90C338BE09}" type="slidenum">
              <a:rPr lang="en-US" smtClean="0"/>
              <a:pPr algn="l"/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9F0D65-CF11-4DEB-ABD7-B58E2C15A88A}" type="datetimeFigureOut">
              <a:rPr lang="en-US" smtClean="0"/>
              <a:pPr/>
              <a:t>11/3/2012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/>
            <a:fld id="{BBEF9189-7987-4B12-870D-1B90C338BE09}" type="slidenum">
              <a:rPr lang="en-US" smtClean="0"/>
              <a:pPr algn="l"/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9F0D65-CF11-4DEB-ABD7-B58E2C15A88A}" type="datetimeFigureOut">
              <a:rPr lang="en-US" smtClean="0"/>
              <a:pPr/>
              <a:t>11/3/2012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/>
            <a:fld id="{BBEF9189-7987-4B12-870D-1B90C338BE09}" type="slidenum">
              <a:rPr lang="en-US" smtClean="0"/>
              <a:pPr algn="l"/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/>
          </a:p>
        </p:txBody>
      </p:sp>
      <p:sp>
        <p:nvSpPr>
          <p:cNvPr id="15" name="Shape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/>
          </a:p>
        </p:txBody>
      </p:sp>
      <p:sp>
        <p:nvSpPr>
          <p:cNvPr id="13" name="Shape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/>
          </a:p>
        </p:txBody>
      </p:sp>
      <p:sp>
        <p:nvSpPr>
          <p:cNvPr id="16" name="Shape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/>
          </a:p>
        </p:txBody>
      </p:sp>
      <p:sp>
        <p:nvSpPr>
          <p:cNvPr id="17" name="Shape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/>
          </a:p>
        </p:txBody>
      </p:sp>
      <p:sp>
        <p:nvSpPr>
          <p:cNvPr id="18" name="Shape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/>
          </a:p>
        </p:txBody>
      </p:sp>
      <p:sp>
        <p:nvSpPr>
          <p:cNvPr id="19" name="Shape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/>
          </a:p>
        </p:txBody>
      </p:sp>
      <p:sp>
        <p:nvSpPr>
          <p:cNvPr id="20" name="Shape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/>
          </a:p>
        </p:txBody>
      </p:sp>
      <p:sp>
        <p:nvSpPr>
          <p:cNvPr id="21" name="Shape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/>
          </a:p>
        </p:txBody>
      </p:sp>
      <p:sp>
        <p:nvSpPr>
          <p:cNvPr id="22" name="Shape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/>
          </a:p>
        </p:txBody>
      </p:sp>
      <p:sp>
        <p:nvSpPr>
          <p:cNvPr id="23" name="Shape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/>
          </a:p>
        </p:txBody>
      </p:sp>
      <p:sp>
        <p:nvSpPr>
          <p:cNvPr id="24" name="Shape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/>
          </a:p>
        </p:txBody>
      </p:sp>
      <p:sp>
        <p:nvSpPr>
          <p:cNvPr id="25" name="Shape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/>
          </a:p>
        </p:txBody>
      </p:sp>
      <p:sp>
        <p:nvSpPr>
          <p:cNvPr id="26" name="Shape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/>
          </a:p>
        </p:txBody>
      </p:sp>
      <p:sp>
        <p:nvSpPr>
          <p:cNvPr id="27" name="Shape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374904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9F0D65-CF11-4DEB-ABD7-B58E2C15A88A}" type="datetimeFigureOut">
              <a:rPr lang="en-US" smtClean="0"/>
              <a:pPr/>
              <a:t>11/3/2012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/>
            <a:fld id="{BBEF9189-7987-4B12-870D-1B90C338BE09}" type="slidenum">
              <a:rPr lang="en-US" smtClean="0"/>
              <a:pPr algn="l"/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9F0D65-CF11-4DEB-ABD7-B58E2C15A88A}" type="datetimeFigureOut">
              <a:rPr lang="en-US" smtClean="0"/>
              <a:pPr/>
              <a:t>11/3/2012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/>
            <a:fld id="{BBEF9189-7987-4B12-870D-1B90C338BE09}" type="slidenum">
              <a:rPr lang="en-US" smtClean="0"/>
              <a:pPr algn="l"/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9F0D65-CF11-4DEB-ABD7-B58E2C15A88A}" type="datetimeFigureOut">
              <a:rPr lang="en-US" smtClean="0"/>
              <a:pPr/>
              <a:t>11/3/2012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/>
            <a:fld id="{BBEF9189-7987-4B12-870D-1B90C338BE09}" type="slidenum">
              <a:rPr lang="en-US" smtClean="0"/>
              <a:pPr algn="l"/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9F0D65-CF11-4DEB-ABD7-B58E2C15A88A}" type="datetimeFigureOut">
              <a:rPr lang="en-US" smtClean="0"/>
              <a:pPr/>
              <a:t>11/3/2012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/>
            <a:fld id="{BBEF9189-7987-4B12-870D-1B90C338BE09}" type="slidenum">
              <a:rPr lang="en-US" smtClean="0"/>
              <a:pPr algn="l"/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9F0D65-CF11-4DEB-ABD7-B58E2C15A88A}" type="datetimeFigureOut">
              <a:rPr lang="en-US" smtClean="0"/>
              <a:pPr/>
              <a:t>11/3/2012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/>
            <a:fld id="{BBEF9189-7987-4B12-870D-1B90C338BE09}" type="slidenum">
              <a:rPr lang="en-US" smtClean="0"/>
              <a:pPr algn="l"/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9F0D65-CF11-4DEB-ABD7-B58E2C15A88A}" type="datetimeFigureOut">
              <a:rPr lang="en-US" smtClean="0"/>
              <a:pPr/>
              <a:t>11/3/2012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/>
            <a:fld id="{BBEF9189-7987-4B12-870D-1B90C338BE09}" type="slidenum">
              <a:rPr lang="en-US" smtClean="0"/>
              <a:pPr algn="l"/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17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grpSp>
        <p:nvGrpSpPr>
          <p:cNvPr id="14" name="Group 17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AE9F0D65-CF11-4DEB-ABD7-B58E2C15A88A}" type="datetimeFigureOut">
              <a:rPr lang="en-US" smtClean="0"/>
              <a:pPr/>
              <a:t>11/3/2012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/>
            <a:fld id="{BBEF9189-7987-4B12-870D-1B90C338BE09}" type="slidenum">
              <a:rPr lang="en-US" smtClean="0"/>
              <a:pPr algn="l"/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>
              <a:defRPr sz="1100">
                <a:solidFill>
                  <a:schemeClr val="tx2"/>
                </a:solidFill>
              </a:defRPr>
            </a:lvl1pPr>
            <a:extLst/>
          </a:lstStyle>
          <a:p>
            <a:fld id="{AE9F0D65-CF11-4DEB-ABD7-B58E2C15A88A}" type="datetimeFigureOut">
              <a:rPr lang="en-US" smtClean="0"/>
              <a:pPr/>
              <a:t>11/3/2012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100">
                <a:solidFill>
                  <a:schemeClr val="tx2"/>
                </a:solidFill>
              </a:defRPr>
            </a:lvl1pPr>
            <a:extLst/>
          </a:lstStyle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>
              <a:defRPr sz="1200">
                <a:solidFill>
                  <a:schemeClr val="tx2"/>
                </a:solidFill>
              </a:defRPr>
            </a:lvl1pPr>
            <a:extLst/>
          </a:lstStyle>
          <a:p>
            <a:pPr algn="l"/>
            <a:fld id="{BBEF9189-7987-4B12-870D-1B90C338BE09}" type="slidenum">
              <a:rPr lang="en-US" smtClean="0"/>
              <a:pPr algn="l"/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latinLnBrk="0">
        <a:spcBef>
          <a:spcPct val="0"/>
        </a:spcBef>
        <a:buNone/>
        <a:defRPr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latinLnBrk="0">
        <a:spcBef>
          <a:spcPts val="700"/>
        </a:spcBef>
        <a:buClr>
          <a:schemeClr val="tx2"/>
        </a:buClr>
        <a:buSzPct val="95000"/>
        <a:buFont typeface="Wingdings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latinLnBrk="0">
        <a:spcBef>
          <a:spcPct val="20000"/>
        </a:spcBef>
        <a:buClr>
          <a:schemeClr val="accent2"/>
        </a:buClr>
        <a:buSzPct val="90000"/>
        <a:buFont typeface="Wingdings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latinLnBrk="0">
        <a:spcBef>
          <a:spcPct val="20000"/>
        </a:spcBef>
        <a:buClr>
          <a:schemeClr val="accent2"/>
        </a:buClr>
        <a:buFont typeface="Wingdings 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latinLnBrk="0">
        <a:spcBef>
          <a:spcPct val="20000"/>
        </a:spcBef>
        <a:buClr>
          <a:schemeClr val="accent3"/>
        </a:buClr>
        <a:buFont typeface="Wingdings 3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latinLnBrk="0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latinLnBrk="0">
        <a:spcBef>
          <a:spcPct val="20000"/>
        </a:spcBef>
        <a:buClr>
          <a:schemeClr val="accent3"/>
        </a:buClr>
        <a:buFont typeface="Wingdings 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latinLnBrk="0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latinLnBrk="0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latinLnBrk="0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Yearly Revenue Summary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Consolidated Messenger</a:t>
            </a:r>
          </a:p>
          <a:p>
            <a:r>
              <a:rPr lang="en-US" dirty="0" smtClean="0"/>
              <a:t>FY2013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Revenue by Category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B22AC29102A44A9F57683FC26A898D" ma:contentTypeVersion="0" ma:contentTypeDescription="Create a new document." ma:contentTypeScope="" ma:versionID="daa868f8a08a69fb7b24e2c92190210b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C36838D-D0C8-4855-9EF2-AE4A390630E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109B422D-6959-48D1-A1D2-FBB141ACC5D6}">
  <ds:schemaRefs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4F14CCBB-F2B5-4819-B041-0BC7861DF5C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11</TotalTime>
  <Words>9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Consolas</vt:lpstr>
      <vt:lpstr>Corbel</vt:lpstr>
      <vt:lpstr>Wingdings</vt:lpstr>
      <vt:lpstr>Wingdings 2</vt:lpstr>
      <vt:lpstr>Wingdings 3</vt:lpstr>
      <vt:lpstr>Metro</vt:lpstr>
      <vt:lpstr>Yearly Revenue Summary</vt:lpstr>
      <vt:lpstr>Revenue by Category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Yearly Revenue Summary</dc:title>
  <cp:lastModifiedBy>Curtis</cp:lastModifiedBy>
  <cp:revision>1</cp:revision>
  <dcterms:created xsi:type="dcterms:W3CDTF">2006-10-12T14:59:10Z</dcterms:created>
  <dcterms:modified xsi:type="dcterms:W3CDTF">2012-11-03T21:50:23Z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0x01010000B22AC29102A44A9F57683FC26A898D</vt:lpwstr>
  </property>
</Properties>
</file>